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aleway"/>
      <p:regular r:id="rId32"/>
      <p:bold r:id="rId33"/>
      <p:italic r:id="rId34"/>
      <p:boldItalic r:id="rId35"/>
    </p:embeddedFont>
    <p:embeddedFont>
      <p:font typeface="Roboto"/>
      <p:regular r:id="rId36"/>
      <p:bold r:id="rId37"/>
      <p:italic r:id="rId38"/>
      <p:boldItalic r:id="rId39"/>
    </p:embeddedFont>
    <p:embeddedFont>
      <p:font typeface="Pacifico"/>
      <p:regular r:id="rId40"/>
    </p:embeddedFont>
    <p:embeddedFont>
      <p:font typeface="Merriweather"/>
      <p:regular r:id="rId41"/>
      <p:bold r:id="rId42"/>
      <p:italic r:id="rId43"/>
      <p:boldItalic r:id="rId44"/>
    </p:embeddedFont>
    <p:embeddedFont>
      <p:font typeface="Comfortaa"/>
      <p:regular r:id="rId45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acifico-regular.fntdata"/><Relationship Id="rId20" Type="http://schemas.openxmlformats.org/officeDocument/2006/relationships/slide" Target="slides/slide14.xml"/><Relationship Id="rId42" Type="http://schemas.openxmlformats.org/officeDocument/2006/relationships/font" Target="fonts/Merriweather-bold.fntdata"/><Relationship Id="rId41" Type="http://schemas.openxmlformats.org/officeDocument/2006/relationships/font" Target="fonts/Merriweather-regular.fntdata"/><Relationship Id="rId22" Type="http://schemas.openxmlformats.org/officeDocument/2006/relationships/slide" Target="slides/slide16.xml"/><Relationship Id="rId44" Type="http://schemas.openxmlformats.org/officeDocument/2006/relationships/font" Target="fonts/Merriweather-boldItalic.fntdata"/><Relationship Id="rId21" Type="http://schemas.openxmlformats.org/officeDocument/2006/relationships/slide" Target="slides/slide15.xml"/><Relationship Id="rId43" Type="http://schemas.openxmlformats.org/officeDocument/2006/relationships/font" Target="fonts/Merriweather-italic.fntdata"/><Relationship Id="rId24" Type="http://schemas.openxmlformats.org/officeDocument/2006/relationships/slide" Target="slides/slide18.xml"/><Relationship Id="rId46" Type="http://schemas.openxmlformats.org/officeDocument/2006/relationships/font" Target="fonts/Comfortaa-bold.fntdata"/><Relationship Id="rId23" Type="http://schemas.openxmlformats.org/officeDocument/2006/relationships/slide" Target="slides/slide17.xml"/><Relationship Id="rId45" Type="http://schemas.openxmlformats.org/officeDocument/2006/relationships/font" Target="fonts/Comfortaa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bold.fntdata"/><Relationship Id="rId10" Type="http://schemas.openxmlformats.org/officeDocument/2006/relationships/slide" Target="slides/slide4.xml"/><Relationship Id="rId32" Type="http://schemas.openxmlformats.org/officeDocument/2006/relationships/font" Target="fonts/Raleway-regular.fntdata"/><Relationship Id="rId13" Type="http://schemas.openxmlformats.org/officeDocument/2006/relationships/slide" Target="slides/slide7.xml"/><Relationship Id="rId35" Type="http://schemas.openxmlformats.org/officeDocument/2006/relationships/font" Target="fonts/Raleway-boldItalic.fntdata"/><Relationship Id="rId12" Type="http://schemas.openxmlformats.org/officeDocument/2006/relationships/slide" Target="slides/slide6.xml"/><Relationship Id="rId34" Type="http://schemas.openxmlformats.org/officeDocument/2006/relationships/font" Target="fonts/Raleway-italic.fntdata"/><Relationship Id="rId15" Type="http://schemas.openxmlformats.org/officeDocument/2006/relationships/slide" Target="slides/slide9.xml"/><Relationship Id="rId37" Type="http://schemas.openxmlformats.org/officeDocument/2006/relationships/font" Target="fonts/Roboto-bold.fntdata"/><Relationship Id="rId14" Type="http://schemas.openxmlformats.org/officeDocument/2006/relationships/slide" Target="slides/slide8.xml"/><Relationship Id="rId36" Type="http://schemas.openxmlformats.org/officeDocument/2006/relationships/font" Target="fonts/Roboto-regular.fntdata"/><Relationship Id="rId17" Type="http://schemas.openxmlformats.org/officeDocument/2006/relationships/slide" Target="slides/slide11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0.xml"/><Relationship Id="rId38" Type="http://schemas.openxmlformats.org/officeDocument/2006/relationships/font" Target="fonts/Roboto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4a90722b6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c4a90722b6_2_1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c4a90722b6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2c4a90722b6_2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c4a90722b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c4a90722b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c4a90722b6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c4a90722b6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c4a90722b6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c4a90722b6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c4a90722b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c4a90722b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c4a90722b6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2c4a90722b6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c4a90722b6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c4a90722b6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4a90722b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2c4a90722b6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c4a90722b6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2c4a90722b6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4a90722b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c4a90722b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c4a90722b6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c4a90722b6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c4a90722b6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2c4a90722b6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c4a90722b6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2c4a90722b6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c4a90722b6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2c4a90722b6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c4a90722b6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2c4a90722b6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4a90722b6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g2c4a90722b6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4a90722b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2c4a90722b6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4a90722b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c4a90722b6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4a90722b6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c4a90722b6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c4a90722b6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c4a90722b6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c4a90722b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2c4a90722b6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4a90722b6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c4a90722b6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c4a90722b6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c4a90722b6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7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6.jpg"/><Relationship Id="rId5" Type="http://schemas.openxmlformats.org/officeDocument/2006/relationships/image" Target="../media/image21.jpg"/><Relationship Id="rId6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jpg"/><Relationship Id="rId4" Type="http://schemas.openxmlformats.org/officeDocument/2006/relationships/image" Target="../media/image1.png"/><Relationship Id="rId5" Type="http://schemas.openxmlformats.org/officeDocument/2006/relationships/image" Target="../media/image31.jpg"/><Relationship Id="rId6" Type="http://schemas.openxmlformats.org/officeDocument/2006/relationships/image" Target="../media/image38.jpg"/><Relationship Id="rId7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jpg"/><Relationship Id="rId4" Type="http://schemas.openxmlformats.org/officeDocument/2006/relationships/image" Target="../media/image13.png"/><Relationship Id="rId5" Type="http://schemas.openxmlformats.org/officeDocument/2006/relationships/image" Target="../media/image4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Relationship Id="rId4" Type="http://schemas.openxmlformats.org/officeDocument/2006/relationships/image" Target="../media/image39.jpg"/><Relationship Id="rId5" Type="http://schemas.openxmlformats.org/officeDocument/2006/relationships/image" Target="../media/image3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g"/><Relationship Id="rId4" Type="http://schemas.openxmlformats.org/officeDocument/2006/relationships/image" Target="../media/image33.jpg"/><Relationship Id="rId5" Type="http://schemas.openxmlformats.org/officeDocument/2006/relationships/image" Target="../media/image44.jpg"/><Relationship Id="rId6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4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4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7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-1521092" y="6411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latin typeface="Impact"/>
                <a:ea typeface="Impact"/>
                <a:cs typeface="Impact"/>
                <a:sym typeface="Impact"/>
              </a:rPr>
              <a:t>Settore:</a:t>
            </a:r>
            <a:r>
              <a:rPr lang="it">
                <a:solidFill>
                  <a:srgbClr val="D5A6BD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it">
                <a:solidFill>
                  <a:srgbClr val="C27BA0"/>
                </a:solidFill>
                <a:latin typeface="Impact"/>
                <a:ea typeface="Impact"/>
                <a:cs typeface="Impact"/>
                <a:sym typeface="Impact"/>
              </a:rPr>
              <a:t>bellezza</a:t>
            </a:r>
            <a:endParaRPr>
              <a:solidFill>
                <a:srgbClr val="C27BA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48675" y="2767625"/>
            <a:ext cx="8520600" cy="15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Impact"/>
                <a:ea typeface="Impact"/>
                <a:cs typeface="Impact"/>
                <a:sym typeface="Impact"/>
              </a:rPr>
              <a:t>                                                                  </a:t>
            </a:r>
            <a:r>
              <a:rPr lang="it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PRODOTTO</a:t>
            </a:r>
            <a:r>
              <a:rPr lang="it"/>
              <a:t>:</a:t>
            </a:r>
            <a:r>
              <a:rPr lang="it">
                <a:solidFill>
                  <a:srgbClr val="D5A6BD"/>
                </a:solidFill>
              </a:rPr>
              <a:t> </a:t>
            </a:r>
            <a:r>
              <a:rPr b="1" lang="it">
                <a:solidFill>
                  <a:srgbClr val="C27BA0"/>
                </a:solidFill>
              </a:rPr>
              <a:t>CIGLIA</a:t>
            </a:r>
            <a:endParaRPr b="1">
              <a:solidFill>
                <a:srgbClr val="C27BA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Impact"/>
                <a:ea typeface="Impact"/>
                <a:cs typeface="Impact"/>
                <a:sym typeface="Impact"/>
              </a:rPr>
              <a:t>                                                              </a:t>
            </a:r>
            <a:r>
              <a:rPr lang="it">
                <a:latin typeface="Impact"/>
                <a:ea typeface="Impact"/>
                <a:cs typeface="Impact"/>
                <a:sym typeface="Impact"/>
              </a:rPr>
              <a:t>             </a:t>
            </a:r>
            <a:r>
              <a:rPr lang="it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BY</a:t>
            </a:r>
            <a:r>
              <a:rPr lang="it"/>
              <a:t>: </a:t>
            </a:r>
            <a:r>
              <a:rPr b="1" lang="it">
                <a:solidFill>
                  <a:srgbClr val="C27BA0"/>
                </a:solidFill>
              </a:rPr>
              <a:t>CHIARA PUCCIA</a:t>
            </a:r>
            <a:endParaRPr b="1">
              <a:solidFill>
                <a:srgbClr val="C27BA0"/>
              </a:solidFill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 b="0" l="-1230" r="1230" t="0"/>
          <a:stretch/>
        </p:blipFill>
        <p:spPr>
          <a:xfrm>
            <a:off x="6133750" y="0"/>
            <a:ext cx="3010248" cy="22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4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244" name="Google Shape;244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34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247" name="Google Shape;247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34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250" name="Google Shape;250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34"/>
          <p:cNvSpPr/>
          <p:nvPr/>
        </p:nvSpPr>
        <p:spPr>
          <a:xfrm>
            <a:off x="1632794" y="2563196"/>
            <a:ext cx="1096219" cy="1096218"/>
          </a:xfrm>
          <a:custGeom>
            <a:rect b="b" l="l" r="r" t="t"/>
            <a:pathLst>
              <a:path extrusionOk="0" h="2192437" w="2192437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34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254" name="Google Shape;254;p34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255" name="Google Shape;255;p34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256" name="Google Shape;256;p34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257" name="Google Shape;257;p34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258" name="Google Shape;258;p34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259" name="Google Shape;259;p34"/>
          <p:cNvSpPr/>
          <p:nvPr/>
        </p:nvSpPr>
        <p:spPr>
          <a:xfrm>
            <a:off x="4076448" y="2627693"/>
            <a:ext cx="912286" cy="970517"/>
          </a:xfrm>
          <a:custGeom>
            <a:rect b="b" l="l" r="r" t="t"/>
            <a:pathLst>
              <a:path extrusionOk="0" h="1941033" w="1824571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4"/>
          <p:cNvSpPr/>
          <p:nvPr/>
        </p:nvSpPr>
        <p:spPr>
          <a:xfrm>
            <a:off x="6282157" y="2602243"/>
            <a:ext cx="1000423" cy="1000424"/>
          </a:xfrm>
          <a:custGeom>
            <a:rect b="b" l="l" r="r" t="t"/>
            <a:pathLst>
              <a:path extrusionOk="0" h="2000847" w="2000847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/>
          <p:nvPr/>
        </p:nvSpPr>
        <p:spPr>
          <a:xfrm>
            <a:off x="819868" y="-158694"/>
            <a:ext cx="1814512" cy="5571377"/>
          </a:xfrm>
          <a:custGeom>
            <a:rect b="b" l="l" r="r" t="t"/>
            <a:pathLst>
              <a:path extrusionOk="0" h="11142753" w="3629023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6155" r="-2648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5"/>
          <p:cNvSpPr/>
          <p:nvPr/>
        </p:nvSpPr>
        <p:spPr>
          <a:xfrm>
            <a:off x="726114" y="-83511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/>
          <p:nvPr/>
        </p:nvSpPr>
        <p:spPr>
          <a:xfrm rot="10800000">
            <a:off x="-396399" y="3489370"/>
            <a:ext cx="2279561" cy="2279560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5"/>
          <p:cNvSpPr/>
          <p:nvPr/>
        </p:nvSpPr>
        <p:spPr>
          <a:xfrm rot="-5400000">
            <a:off x="206282" y="2974215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5"/>
          <p:cNvSpPr/>
          <p:nvPr/>
        </p:nvSpPr>
        <p:spPr>
          <a:xfrm rot="-5400000">
            <a:off x="1799488" y="4629150"/>
            <a:ext cx="721143" cy="721142"/>
          </a:xfrm>
          <a:custGeom>
            <a:rect b="b" l="l" r="r" t="t"/>
            <a:pathLst>
              <a:path extrusionOk="0" h="1442285" w="1442285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5"/>
          <p:cNvSpPr/>
          <p:nvPr/>
        </p:nvSpPr>
        <p:spPr>
          <a:xfrm rot="-5400000">
            <a:off x="1883162" y="578047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5"/>
          <p:cNvSpPr/>
          <p:nvPr/>
        </p:nvSpPr>
        <p:spPr>
          <a:xfrm rot="-5400000">
            <a:off x="1369383" y="-158694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5"/>
          <p:cNvSpPr/>
          <p:nvPr/>
        </p:nvSpPr>
        <p:spPr>
          <a:xfrm rot="-5400000">
            <a:off x="-117763" y="837866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4" name="Google Shape;274;p35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75" name="Google Shape;275;p35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76" name="Google Shape;276;p35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77" name="Google Shape;277;p35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8" name="Google Shape;278;p35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79" name="Google Shape;279;p35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80" name="Google Shape;280;p35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81" name="Google Shape;281;p35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36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88" name="Google Shape;288;p36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b="1" sz="3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89" name="Google Shape;289;p36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90" name="Google Shape;290;p36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91" name="Google Shape;291;p3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37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97" name="Google Shape;297;p37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98" name="Google Shape;298;p37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299" name="Google Shape;29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37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303" name="Google Shape;303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304" name="Google Shape;304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5" name="Google Shape;305;p37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306" name="Google Shape;306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307" name="Google Shape;307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8" name="Google Shape;308;p37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309" name="Google Shape;309;p37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310" name="Google Shape;310;p37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83" l="-17728" r="-6478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8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7" name="Google Shape;317;p38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318" name="Google Shape;318;p38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319" name="Google Shape;319;p38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320" name="Google Shape;320;p38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/>
          <p:nvPr/>
        </p:nvSpPr>
        <p:spPr>
          <a:xfrm rot="-5400000">
            <a:off x="-145618" y="3745674"/>
            <a:ext cx="1477985" cy="1477985"/>
          </a:xfrm>
          <a:custGeom>
            <a:rect b="b" l="l" r="r" t="t"/>
            <a:pathLst>
              <a:path extrusionOk="0" h="2955970" w="295597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9"/>
          <p:cNvSpPr/>
          <p:nvPr/>
        </p:nvSpPr>
        <p:spPr>
          <a:xfrm rot="5400000">
            <a:off x="8217287" y="-151834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9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328" name="Google Shape;328;p39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329" name="Google Shape;329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330" name="Google Shape;330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1" name="Google Shape;331;p39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332" name="Google Shape;332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333" name="Google Shape;333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4" name="Google Shape;334;p39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335" name="Google Shape;335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336" name="Google Shape;336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7" name="Google Shape;337;p39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338" name="Google Shape;338;p39"/>
            <p:cNvPicPr preferRelativeResize="0"/>
            <p:nvPr/>
          </p:nvPicPr>
          <p:blipFill rotWithShape="1">
            <a:blip r:embed="rId4">
              <a:alphaModFix/>
            </a:blip>
            <a:srcRect b="388" l="0" r="0" t="8500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9"/>
            <p:cNvPicPr preferRelativeResize="0"/>
            <p:nvPr/>
          </p:nvPicPr>
          <p:blipFill rotWithShape="1">
            <a:blip r:embed="rId5">
              <a:alphaModFix/>
            </a:blip>
            <a:srcRect b="122" l="0" r="0" t="8827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39"/>
            <p:cNvPicPr preferRelativeResize="0"/>
            <p:nvPr/>
          </p:nvPicPr>
          <p:blipFill rotWithShape="1">
            <a:blip r:embed="rId6">
              <a:alphaModFix/>
            </a:blip>
            <a:srcRect b="4530" l="0" r="0" t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"/>
          <p:cNvSpPr/>
          <p:nvPr/>
        </p:nvSpPr>
        <p:spPr>
          <a:xfrm>
            <a:off x="-134750" y="-104561"/>
            <a:ext cx="9413502" cy="2286000"/>
          </a:xfrm>
          <a:custGeom>
            <a:rect b="b" l="l" r="r" t="t"/>
            <a:pathLst>
              <a:path extrusionOk="0" h="4572000" w="18827003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-47502" l="0" r="0" t="-13249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0"/>
          <p:cNvSpPr/>
          <p:nvPr/>
        </p:nvSpPr>
        <p:spPr>
          <a:xfrm rot="5400000">
            <a:off x="7642873" y="-93124"/>
            <a:ext cx="1579742" cy="1579742"/>
          </a:xfrm>
          <a:custGeom>
            <a:rect b="b" l="l" r="r" t="t"/>
            <a:pathLst>
              <a:path extrusionOk="0" h="3159483" w="3159483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0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348" name="Google Shape;348;p40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349" name="Google Shape;349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350" name="Google Shape;350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1" name="Google Shape;351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352" name="Google Shape;352;p40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353" name="Google Shape;353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354" name="Google Shape;354;p40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5" name="Google Shape;355;p40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356" name="Google Shape;356;p40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357" name="Google Shape;357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358" name="Google Shape;358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9" name="Google Shape;359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360" name="Google Shape;360;p40"/>
          <p:cNvSpPr/>
          <p:nvPr/>
        </p:nvSpPr>
        <p:spPr>
          <a:xfrm>
            <a:off x="1184496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450" l="-97885" r="-1591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0"/>
          <p:cNvSpPr/>
          <p:nvPr/>
        </p:nvSpPr>
        <p:spPr>
          <a:xfrm>
            <a:off x="3941469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396" l="0" r="-9502" t="-693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0"/>
          <p:cNvSpPr/>
          <p:nvPr/>
        </p:nvSpPr>
        <p:spPr>
          <a:xfrm>
            <a:off x="6674860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0744" l="-34170" r="-119129" t="-3802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1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369" name="Google Shape;369;p41"/>
          <p:cNvSpPr/>
          <p:nvPr/>
        </p:nvSpPr>
        <p:spPr>
          <a:xfrm>
            <a:off x="-101410" y="-1115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1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1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77" name="Google Shape;377;p41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78" name="Google Shape;378;p41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79" name="Google Shape;379;p41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1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1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82" name="Google Shape;382;p41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p41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p41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5" name="Google Shape;385;p41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6" name="Google Shape;386;p41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82" t="-1867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2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2"/>
          <p:cNvSpPr/>
          <p:nvPr/>
        </p:nvSpPr>
        <p:spPr>
          <a:xfrm rot="-5400000">
            <a:off x="-115240" y="3354896"/>
            <a:ext cx="1879779" cy="1879779"/>
          </a:xfrm>
          <a:custGeom>
            <a:rect b="b" l="l" r="r" t="t"/>
            <a:pathLst>
              <a:path extrusionOk="0"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4" name="Google Shape;394;p42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95" name="Google Shape;395;p42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96" name="Google Shape;396;p42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97" name="Google Shape;397;p42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98" name="Google Shape;398;p4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"/>
          <p:cNvSpPr/>
          <p:nvPr/>
        </p:nvSpPr>
        <p:spPr>
          <a:xfrm rot="-5400000">
            <a:off x="-110573" y="2571750"/>
            <a:ext cx="2797593" cy="2797593"/>
          </a:xfrm>
          <a:custGeom>
            <a:rect b="b" l="l" r="r" t="t"/>
            <a:pathLst>
              <a:path extrusionOk="0" h="5595185" w="5595185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3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3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3"/>
          <p:cNvSpPr/>
          <p:nvPr/>
        </p:nvSpPr>
        <p:spPr>
          <a:xfrm rot="-5400000">
            <a:off x="265322" y="1190625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3"/>
          <p:cNvSpPr/>
          <p:nvPr/>
        </p:nvSpPr>
        <p:spPr>
          <a:xfrm rot="-5400000">
            <a:off x="959935" y="25717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3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9" name="Google Shape;409;p43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410" name="Google Shape;410;p43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411" name="Google Shape;411;p43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412" name="Google Shape;412;p43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3" name="Google Shape;413;p43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414" name="Google Shape;414;p43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5" name="Google Shape;415;p43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416" name="Google Shape;416;p4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32625" y="-857138"/>
            <a:ext cx="10149549" cy="68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/>
          <p:nvPr/>
        </p:nvSpPr>
        <p:spPr>
          <a:xfrm rot="10800000">
            <a:off x="6702573" y="2718649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/>
          <p:cNvSpPr/>
          <p:nvPr/>
        </p:nvSpPr>
        <p:spPr>
          <a:xfrm rot="10800000">
            <a:off x="7601289" y="1753899"/>
            <a:ext cx="1028360" cy="1028361"/>
          </a:xfrm>
          <a:custGeom>
            <a:rect b="b" l="l" r="r" t="t"/>
            <a:pathLst>
              <a:path extrusionOk="0" h="2056721" w="2056721">
                <a:moveTo>
                  <a:pt x="0" y="0"/>
                </a:moveTo>
                <a:lnTo>
                  <a:pt x="2056721" y="0"/>
                </a:lnTo>
                <a:lnTo>
                  <a:pt x="2056721" y="2056721"/>
                </a:lnTo>
                <a:lnTo>
                  <a:pt x="0" y="2056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26"/>
          <p:cNvGrpSpPr/>
          <p:nvPr/>
        </p:nvGrpSpPr>
        <p:grpSpPr>
          <a:xfrm>
            <a:off x="-323525" y="502700"/>
            <a:ext cx="8982563" cy="3833913"/>
            <a:chOff x="-1723933" y="-1508655"/>
            <a:chExt cx="23953500" cy="10223767"/>
          </a:xfrm>
        </p:grpSpPr>
        <p:sp>
          <p:nvSpPr>
            <p:cNvPr id="140" name="Google Shape;140;p26"/>
            <p:cNvSpPr txBox="1"/>
            <p:nvPr/>
          </p:nvSpPr>
          <p:spPr>
            <a:xfrm>
              <a:off x="-1723933" y="1650612"/>
              <a:ext cx="16524000" cy="17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41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Start It Up!</a:t>
              </a:r>
              <a:endParaRPr sz="4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141" name="Google Shape;141;p26"/>
            <p:cNvSpPr txBox="1"/>
            <p:nvPr/>
          </p:nvSpPr>
          <p:spPr>
            <a:xfrm>
              <a:off x="-1595833" y="8099512"/>
              <a:ext cx="23825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latin typeface="Raleway"/>
                  <a:ea typeface="Raleway"/>
                  <a:cs typeface="Raleway"/>
                  <a:sym typeface="Raleway"/>
                </a:rPr>
                <a:t>stanca di mettere il mascara? prova anche tu le extension ciglia, e dona lucentezza al tuo sguardo</a:t>
              </a:r>
              <a:endParaRPr b="1" sz="700"/>
            </a:p>
          </p:txBody>
        </p:sp>
        <p:sp>
          <p:nvSpPr>
            <p:cNvPr id="142" name="Google Shape;142;p26"/>
            <p:cNvSpPr txBox="1"/>
            <p:nvPr/>
          </p:nvSpPr>
          <p:spPr>
            <a:xfrm>
              <a:off x="-566200" y="-1508655"/>
              <a:ext cx="15817500" cy="21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D5A6BD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FONDATRICE DI SGUARDI</a:t>
              </a:r>
              <a:endParaRPr b="1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4"/>
          <p:cNvSpPr/>
          <p:nvPr/>
        </p:nvSpPr>
        <p:spPr>
          <a:xfrm>
            <a:off x="4600868" y="2571750"/>
            <a:ext cx="4732418" cy="2729057"/>
          </a:xfrm>
          <a:custGeom>
            <a:rect b="b" l="l" r="r" t="t"/>
            <a:pathLst>
              <a:path extrusionOk="0" h="5458114" w="9464837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6" l="0" r="0" t="-232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4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4"/>
          <p:cNvSpPr/>
          <p:nvPr/>
        </p:nvSpPr>
        <p:spPr>
          <a:xfrm>
            <a:off x="-167117" y="-171217"/>
            <a:ext cx="4767986" cy="2742967"/>
          </a:xfrm>
          <a:custGeom>
            <a:rect b="b" l="l" r="r" t="t"/>
            <a:pathLst>
              <a:path extrusionOk="0" h="5485934" w="9535971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6" l="0" r="0" t="-790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4" name="Google Shape;424;p44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425" name="Google Shape;425;p44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6" name="Google Shape;426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427" name="Google Shape;427;p44"/>
          <p:cNvSpPr/>
          <p:nvPr/>
        </p:nvSpPr>
        <p:spPr>
          <a:xfrm rot="-5400000">
            <a:off x="-133350" y="3795826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8" name="Google Shape;428;p44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429" name="Google Shape;429;p44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0" name="Google Shape;430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45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436" name="Google Shape;436;p45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437" name="Google Shape;437;p45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438" name="Google Shape;438;p45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439" name="Google Shape;439;p45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0" name="Google Shape;440;p45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441" name="Google Shape;441;p45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442" name="Google Shape;442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3" name="Google Shape;443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444" name="Google Shape;444;p45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445" name="Google Shape;445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6" name="Google Shape;446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447" name="Google Shape;447;p45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448" name="Google Shape;448;p45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449" name="Google Shape;449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50" name="Google Shape;450;p45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5"/>
          <p:cNvSpPr/>
          <p:nvPr/>
        </p:nvSpPr>
        <p:spPr>
          <a:xfrm>
            <a:off x="1263536" y="2291932"/>
            <a:ext cx="210658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5"/>
          <p:cNvSpPr/>
          <p:nvPr/>
        </p:nvSpPr>
        <p:spPr>
          <a:xfrm>
            <a:off x="3405006" y="2301457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45"/>
          <p:cNvSpPr/>
          <p:nvPr/>
        </p:nvSpPr>
        <p:spPr>
          <a:xfrm>
            <a:off x="554647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5"/>
          <p:cNvSpPr/>
          <p:nvPr/>
        </p:nvSpPr>
        <p:spPr>
          <a:xfrm>
            <a:off x="768794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5"/>
          <p:cNvSpPr/>
          <p:nvPr/>
        </p:nvSpPr>
        <p:spPr>
          <a:xfrm rot="-5400000">
            <a:off x="0" y="4287742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45"/>
          <p:cNvSpPr/>
          <p:nvPr/>
        </p:nvSpPr>
        <p:spPr>
          <a:xfrm rot="5400000">
            <a:off x="8288242" y="0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0" l="0" r="0" t="-13287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3" name="Google Shape;463;p46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464" name="Google Shape;464;p46"/>
            <p:cNvSpPr/>
            <p:nvPr/>
          </p:nvSpPr>
          <p:spPr>
            <a:xfrm>
              <a:off x="6240725" y="0"/>
              <a:ext cx="3351226" cy="3351226"/>
            </a:xfrm>
            <a:custGeom>
              <a:rect b="b" l="l" r="r" t="t"/>
              <a:pathLst>
                <a:path extrusionOk="0" h="3351226" w="3351226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46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6" name="Google Shape;466;p46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467" name="Google Shape;467;p46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6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6"/>
          <p:cNvSpPr/>
          <p:nvPr/>
        </p:nvSpPr>
        <p:spPr>
          <a:xfrm rot="-5400000">
            <a:off x="265322" y="859518"/>
            <a:ext cx="865626" cy="865626"/>
          </a:xfrm>
          <a:custGeom>
            <a:rect b="b" l="l" r="r" t="t"/>
            <a:pathLst>
              <a:path extrusionOk="0" h="1731252" w="1731252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6"/>
          <p:cNvSpPr/>
          <p:nvPr/>
        </p:nvSpPr>
        <p:spPr>
          <a:xfrm rot="5400000">
            <a:off x="8273919" y="-1333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46"/>
          <p:cNvSpPr/>
          <p:nvPr/>
        </p:nvSpPr>
        <p:spPr>
          <a:xfrm rot="5400000">
            <a:off x="7208978" y="-133350"/>
            <a:ext cx="499162" cy="499162"/>
          </a:xfrm>
          <a:custGeom>
            <a:rect b="b" l="l" r="r" t="t"/>
            <a:pathLst>
              <a:path extrusionOk="0" h="998323" w="998323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6"/>
          <p:cNvSpPr/>
          <p:nvPr/>
        </p:nvSpPr>
        <p:spPr>
          <a:xfrm rot="5400000">
            <a:off x="7208978" y="977773"/>
            <a:ext cx="661087" cy="661087"/>
          </a:xfrm>
          <a:custGeom>
            <a:rect b="b" l="l" r="r" t="t"/>
            <a:pathLst>
              <a:path extrusionOk="0" h="1322173" w="1322173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6"/>
          <p:cNvSpPr/>
          <p:nvPr/>
        </p:nvSpPr>
        <p:spPr>
          <a:xfrm rot="5400000">
            <a:off x="8360095" y="447675"/>
            <a:ext cx="408674" cy="408674"/>
          </a:xfrm>
          <a:custGeom>
            <a:rect b="b" l="l" r="r" t="t"/>
            <a:pathLst>
              <a:path extrusionOk="0" h="817348" w="817348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47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80" name="Google Shape;480;p47"/>
            <p:cNvPicPr preferRelativeResize="0"/>
            <p:nvPr/>
          </p:nvPicPr>
          <p:blipFill rotWithShape="1">
            <a:blip r:embed="rId3">
              <a:alphaModFix amt="18999"/>
            </a:blip>
            <a:srcRect b="0" l="30552" r="30552" t="0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47"/>
            <p:cNvPicPr preferRelativeResize="0"/>
            <p:nvPr/>
          </p:nvPicPr>
          <p:blipFill rotWithShape="1">
            <a:blip r:embed="rId4">
              <a:alphaModFix amt="18999"/>
            </a:blip>
            <a:srcRect b="0" l="59638" r="1473" t="0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47"/>
            <p:cNvPicPr preferRelativeResize="0"/>
            <p:nvPr/>
          </p:nvPicPr>
          <p:blipFill rotWithShape="1">
            <a:blip r:embed="rId5">
              <a:alphaModFix amt="18999"/>
            </a:blip>
            <a:srcRect b="0" l="30557" r="30557" t="0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3" name="Google Shape;483;p47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84" name="Google Shape;484;p47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85" name="Google Shape;485;p47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8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8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8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8"/>
          <p:cNvSpPr/>
          <p:nvPr/>
        </p:nvSpPr>
        <p:spPr>
          <a:xfrm>
            <a:off x="1226325" y="1655397"/>
            <a:ext cx="1072457" cy="1873892"/>
          </a:xfrm>
          <a:custGeom>
            <a:rect b="b" l="l" r="r" t="t"/>
            <a:pathLst>
              <a:path extrusionOk="0" h="3747784" w="2144914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5483" r="-67259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48"/>
          <p:cNvSpPr/>
          <p:nvPr/>
        </p:nvSpPr>
        <p:spPr>
          <a:xfrm>
            <a:off x="3962378" y="1664788"/>
            <a:ext cx="1071905" cy="1869669"/>
          </a:xfrm>
          <a:custGeom>
            <a:rect b="b" l="l" r="r" t="t"/>
            <a:pathLst>
              <a:path extrusionOk="0" h="3739338" w="214381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63" r="-141823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48"/>
          <p:cNvSpPr/>
          <p:nvPr/>
        </p:nvSpPr>
        <p:spPr>
          <a:xfrm>
            <a:off x="6697878" y="1655397"/>
            <a:ext cx="1075285" cy="1879060"/>
          </a:xfrm>
          <a:custGeom>
            <a:rect b="b" l="l" r="r" t="t"/>
            <a:pathLst>
              <a:path extrusionOk="0" h="3758121" w="2150571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1130" r="-8113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48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97" name="Google Shape;497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98" name="Google Shape;498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9" name="Google Shape;499;p48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500" name="Google Shape;500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501" name="Google Shape;501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502" name="Google Shape;502;p48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503" name="Google Shape;503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504" name="Google Shape;504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05" name="Google Shape;505;p48"/>
          <p:cNvSpPr/>
          <p:nvPr/>
        </p:nvSpPr>
        <p:spPr>
          <a:xfrm>
            <a:off x="-116988" y="-61799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6" name="Google Shape;506;p48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507" name="Google Shape;507;p48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9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508" name="Google Shape;508;p48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9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9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9"/>
          <p:cNvSpPr/>
          <p:nvPr/>
        </p:nvSpPr>
        <p:spPr>
          <a:xfrm rot="-5400000">
            <a:off x="341081" y="341081"/>
            <a:ext cx="475329" cy="475329"/>
          </a:xfrm>
          <a:custGeom>
            <a:rect b="b" l="l" r="r" t="t"/>
            <a:pathLst>
              <a:path extrusionOk="0" h="950657" w="950657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9"/>
          <p:cNvSpPr/>
          <p:nvPr/>
        </p:nvSpPr>
        <p:spPr>
          <a:xfrm rot="-5400000">
            <a:off x="8417625" y="1295854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9"/>
          <p:cNvSpPr/>
          <p:nvPr/>
        </p:nvSpPr>
        <p:spPr>
          <a:xfrm rot="-5400000">
            <a:off x="514350" y="4354447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9"/>
          <p:cNvSpPr/>
          <p:nvPr/>
        </p:nvSpPr>
        <p:spPr>
          <a:xfrm rot="-5400000">
            <a:off x="8039833" y="447882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49"/>
          <p:cNvSpPr/>
          <p:nvPr/>
        </p:nvSpPr>
        <p:spPr>
          <a:xfrm rot="-5400000">
            <a:off x="1084570" y="155126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0" name="Google Shape;520;p49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521" name="Google Shape;521;p49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7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522" name="Google Shape;522;p49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523" name="Google Shape;523;p49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524" name="Google Shape;524;p49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525" name="Google Shape;525;p49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526" name="Google Shape;526;p49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527" name="Google Shape;527;p49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528" name="Google Shape;528;p49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-180489" y="-231447"/>
            <a:ext cx="2930020" cy="5616238"/>
          </a:xfrm>
          <a:custGeom>
            <a:rect b="b" l="l" r="r" t="t"/>
            <a:pathLst>
              <a:path extrusionOk="0"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14" l="-6050" r="-27162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/>
          <p:nvPr/>
        </p:nvSpPr>
        <p:spPr>
          <a:xfrm>
            <a:off x="623778" y="-160986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7"/>
          <p:cNvSpPr/>
          <p:nvPr/>
        </p:nvSpPr>
        <p:spPr>
          <a:xfrm rot="10800000">
            <a:off x="-104640" y="2974215"/>
            <a:ext cx="2279561" cy="2279561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/>
          <p:nvPr/>
        </p:nvSpPr>
        <p:spPr>
          <a:xfrm rot="-5400000">
            <a:off x="1344233" y="-160986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7"/>
          <p:cNvSpPr/>
          <p:nvPr/>
        </p:nvSpPr>
        <p:spPr>
          <a:xfrm rot="-5400000">
            <a:off x="1770329" y="4195861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41975" y="-430700"/>
            <a:ext cx="9476224" cy="5616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27"/>
          <p:cNvGrpSpPr/>
          <p:nvPr/>
        </p:nvGrpSpPr>
        <p:grpSpPr>
          <a:xfrm>
            <a:off x="-74687" y="106779"/>
            <a:ext cx="4545375" cy="2669618"/>
            <a:chOff x="-10016633" y="-3087645"/>
            <a:chExt cx="12121000" cy="7118980"/>
          </a:xfrm>
        </p:grpSpPr>
        <p:sp>
          <p:nvSpPr>
            <p:cNvPr id="155" name="Google Shape;155;p27"/>
            <p:cNvSpPr txBox="1"/>
            <p:nvPr/>
          </p:nvSpPr>
          <p:spPr>
            <a:xfrm>
              <a:off x="-9936733" y="-3087645"/>
              <a:ext cx="12041100" cy="131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FF00FF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b="1" sz="700">
                <a:solidFill>
                  <a:srgbClr val="FF00FF"/>
                </a:solidFill>
              </a:endParaRPr>
            </a:p>
          </p:txBody>
        </p:sp>
        <p:sp>
          <p:nvSpPr>
            <p:cNvPr id="156" name="Google Shape;156;p27"/>
            <p:cNvSpPr txBox="1"/>
            <p:nvPr/>
          </p:nvSpPr>
          <p:spPr>
            <a:xfrm>
              <a:off x="-9936733" y="-1626806"/>
              <a:ext cx="120411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FF00FF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b="1" sz="700">
                <a:solidFill>
                  <a:srgbClr val="FF00FF"/>
                </a:solidFill>
              </a:endParaRPr>
            </a:p>
          </p:txBody>
        </p:sp>
        <p:sp>
          <p:nvSpPr>
            <p:cNvPr id="157" name="Google Shape;157;p27"/>
            <p:cNvSpPr txBox="1"/>
            <p:nvPr/>
          </p:nvSpPr>
          <p:spPr>
            <a:xfrm>
              <a:off x="-10016633" y="-278465"/>
              <a:ext cx="12041100" cy="430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FFFF00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b="1" sz="700">
                <a:solidFill>
                  <a:srgbClr val="FFFF00"/>
                </a:solidFill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FFFF00"/>
                  </a:solidFill>
                  <a:latin typeface="Raleway"/>
                  <a:ea typeface="Raleway"/>
                  <a:cs typeface="Raleway"/>
                  <a:sym typeface="Raleway"/>
                </a:rPr>
                <a:t>Il chiI</a:t>
              </a:r>
              <a:endParaRPr b="1" sz="700">
                <a:solidFill>
                  <a:srgbClr val="FFFF00"/>
                </a:solidFill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FFFF00"/>
                  </a:solidFill>
                  <a:latin typeface="Raleway"/>
                  <a:ea typeface="Raleway"/>
                  <a:cs typeface="Raleway"/>
                  <a:sym typeface="Raleway"/>
                </a:rPr>
                <a:t>l cosa</a:t>
              </a:r>
              <a:endParaRPr b="1" sz="700">
                <a:solidFill>
                  <a:srgbClr val="FFFF00"/>
                </a:solidFill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FFFF00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b="1" sz="700">
                <a:solidFill>
                  <a:srgbClr val="FFFF00"/>
                </a:solidFill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FFFF00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b="1" sz="700">
                <a:solidFill>
                  <a:srgbClr val="FFFF00"/>
                </a:solidFill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FFFF00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b="1" sz="70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8"/>
          <p:cNvSpPr/>
          <p:nvPr/>
        </p:nvSpPr>
        <p:spPr>
          <a:xfrm rot="5400000">
            <a:off x="7823916" y="-91897"/>
            <a:ext cx="1414262" cy="1414262"/>
          </a:xfrm>
          <a:custGeom>
            <a:rect b="b" l="l" r="r" t="t"/>
            <a:pathLst>
              <a:path extrusionOk="0" h="2828523" w="2828523">
                <a:moveTo>
                  <a:pt x="0" y="0"/>
                </a:moveTo>
                <a:lnTo>
                  <a:pt x="2828523" y="0"/>
                </a:lnTo>
                <a:lnTo>
                  <a:pt x="2828523" y="2828523"/>
                </a:lnTo>
                <a:lnTo>
                  <a:pt x="0" y="2828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165" name="Google Shape;165;p28"/>
          <p:cNvSpPr txBox="1"/>
          <p:nvPr/>
        </p:nvSpPr>
        <p:spPr>
          <a:xfrm>
            <a:off x="2320500" y="636775"/>
            <a:ext cx="48552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VOGLIO FARE QUESTO LAVORO PER FARE SENTIRE LE DONNE + SICURE DI LORO, FACENDO BUSINNESS ETICO</a:t>
            </a:r>
            <a:endParaRPr b="1" sz="3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8"/>
          <p:cNvSpPr txBox="1"/>
          <p:nvPr/>
        </p:nvSpPr>
        <p:spPr>
          <a:xfrm>
            <a:off x="5402150" y="3617075"/>
            <a:ext cx="20250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rgbClr val="A64D79"/>
                </a:solidFill>
                <a:latin typeface="Pacifico"/>
                <a:ea typeface="Pacifico"/>
                <a:cs typeface="Pacifico"/>
                <a:sym typeface="Pacifico"/>
              </a:rPr>
              <a:t>Chiara</a:t>
            </a:r>
            <a:endParaRPr sz="2800">
              <a:solidFill>
                <a:srgbClr val="A64D7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1" l="-4676" r="-1031" t="-2167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9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9"/>
          <p:cNvSpPr/>
          <p:nvPr/>
        </p:nvSpPr>
        <p:spPr>
          <a:xfrm>
            <a:off x="211436" y="91619"/>
            <a:ext cx="1427068" cy="1427069"/>
          </a:xfrm>
          <a:custGeom>
            <a:rect b="b" l="l" r="r" t="t"/>
            <a:pathLst>
              <a:path extrusionOk="0" h="2854137" w="2854137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897" y="-4477725"/>
            <a:ext cx="9289325" cy="96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29"/>
          <p:cNvGrpSpPr/>
          <p:nvPr/>
        </p:nvGrpSpPr>
        <p:grpSpPr>
          <a:xfrm>
            <a:off x="2463476" y="2799750"/>
            <a:ext cx="6384893" cy="1862464"/>
            <a:chOff x="-1991841" y="371601"/>
            <a:chExt cx="15090741" cy="4966571"/>
          </a:xfrm>
        </p:grpSpPr>
        <p:sp>
          <p:nvSpPr>
            <p:cNvPr id="177" name="Google Shape;177;p29"/>
            <p:cNvSpPr txBox="1"/>
            <p:nvPr/>
          </p:nvSpPr>
          <p:spPr>
            <a:xfrm>
              <a:off x="-1991841" y="371601"/>
              <a:ext cx="14462100" cy="359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EA9999"/>
                  </a:solidFill>
                  <a:latin typeface="Raleway"/>
                  <a:ea typeface="Raleway"/>
                  <a:cs typeface="Raleway"/>
                  <a:sym typeface="Raleway"/>
                </a:rPr>
                <a:t>LE PERSONE NON COMPRANO CIÒ CHE FAI, COMPRANO IL PERCHÉ LO FAI E COME LO FAI</a:t>
              </a:r>
              <a:endParaRPr sz="700">
                <a:solidFill>
                  <a:srgbClr val="EA9999"/>
                </a:solidFill>
              </a:endParaRPr>
            </a:p>
          </p:txBody>
        </p:sp>
        <p:sp>
          <p:nvSpPr>
            <p:cNvPr id="178" name="Google Shape;178;p29"/>
            <p:cNvSpPr txBox="1"/>
            <p:nvPr/>
          </p:nvSpPr>
          <p:spPr>
            <a:xfrm>
              <a:off x="0" y="3922172"/>
              <a:ext cx="13098900" cy="14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>
                <a:solidFill>
                  <a:schemeClr val="dk1"/>
                </a:solidFill>
              </a:endParaRPr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30"/>
          <p:cNvGrpSpPr/>
          <p:nvPr/>
        </p:nvGrpSpPr>
        <p:grpSpPr>
          <a:xfrm>
            <a:off x="3714025" y="57711"/>
            <a:ext cx="4952349" cy="2869613"/>
            <a:chOff x="137941" y="-3374283"/>
            <a:chExt cx="13206265" cy="7652302"/>
          </a:xfrm>
        </p:grpSpPr>
        <p:sp>
          <p:nvSpPr>
            <p:cNvPr id="184" name="Google Shape;184;p30"/>
            <p:cNvSpPr txBox="1"/>
            <p:nvPr/>
          </p:nvSpPr>
          <p:spPr>
            <a:xfrm>
              <a:off x="137941" y="-3374283"/>
              <a:ext cx="120705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 è la fondatrice? </a:t>
              </a:r>
              <a:endParaRPr b="1" sz="3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Chiara Puccia</a:t>
              </a:r>
              <a:endParaRPr b="1" sz="3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85" name="Google Shape;185;p30"/>
            <p:cNvSpPr txBox="1"/>
            <p:nvPr/>
          </p:nvSpPr>
          <p:spPr>
            <a:xfrm>
              <a:off x="1273707" y="2381719"/>
              <a:ext cx="12070500" cy="18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1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POSSIEDI LE COMPETENZE IMPRENDITORIALI NECESSARIE?</a:t>
              </a:r>
              <a:endParaRPr sz="700"/>
            </a:p>
          </p:txBody>
        </p:sp>
      </p:grpSp>
      <p:sp>
        <p:nvSpPr>
          <p:cNvPr id="186" name="Google Shape;186;p30"/>
          <p:cNvSpPr/>
          <p:nvPr/>
        </p:nvSpPr>
        <p:spPr>
          <a:xfrm>
            <a:off x="-102668" y="-157462"/>
            <a:ext cx="3192173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0"/>
          <p:cNvSpPr/>
          <p:nvPr/>
        </p:nvSpPr>
        <p:spPr>
          <a:xfrm rot="10800000">
            <a:off x="0" y="2565908"/>
            <a:ext cx="1602500" cy="1602500"/>
          </a:xfrm>
          <a:custGeom>
            <a:rect b="b" l="l" r="r" t="t"/>
            <a:pathLst>
              <a:path extrusionOk="0" h="3204999" w="3204999">
                <a:moveTo>
                  <a:pt x="0" y="0"/>
                </a:moveTo>
                <a:lnTo>
                  <a:pt x="3204999" y="0"/>
                </a:lnTo>
                <a:lnTo>
                  <a:pt x="3204999" y="3204999"/>
                </a:lnTo>
                <a:lnTo>
                  <a:pt x="0" y="320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1501754" y="1004139"/>
            <a:ext cx="1293832" cy="1293832"/>
          </a:xfrm>
          <a:custGeom>
            <a:rect b="b" l="l" r="r" t="t"/>
            <a:pathLst>
              <a:path extrusionOk="0" h="2587663" w="2587663">
                <a:moveTo>
                  <a:pt x="0" y="0"/>
                </a:moveTo>
                <a:lnTo>
                  <a:pt x="2587663" y="0"/>
                </a:lnTo>
                <a:lnTo>
                  <a:pt x="2587663" y="2587663"/>
                </a:lnTo>
                <a:lnTo>
                  <a:pt x="0" y="2587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0"/>
          <p:cNvSpPr/>
          <p:nvPr/>
        </p:nvSpPr>
        <p:spPr>
          <a:xfrm rot="-5400000">
            <a:off x="1094777" y="2523920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0"/>
          <p:cNvSpPr/>
          <p:nvPr/>
        </p:nvSpPr>
        <p:spPr>
          <a:xfrm rot="-5400000">
            <a:off x="2070739" y="-189504"/>
            <a:ext cx="703854" cy="703854"/>
          </a:xfrm>
          <a:custGeom>
            <a:rect b="b" l="l" r="r" t="t"/>
            <a:pathLst>
              <a:path extrusionOk="0" h="1407708" w="1407708">
                <a:moveTo>
                  <a:pt x="0" y="0"/>
                </a:moveTo>
                <a:lnTo>
                  <a:pt x="1407708" y="0"/>
                </a:lnTo>
                <a:lnTo>
                  <a:pt x="1407708" y="1407708"/>
                </a:lnTo>
                <a:lnTo>
                  <a:pt x="0" y="140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0"/>
          <p:cNvSpPr/>
          <p:nvPr/>
        </p:nvSpPr>
        <p:spPr>
          <a:xfrm rot="-5400000">
            <a:off x="290660" y="4415361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3" y="0"/>
                </a:lnTo>
                <a:lnTo>
                  <a:pt x="855153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47550" y="-46600"/>
            <a:ext cx="4058850" cy="54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 txBox="1"/>
          <p:nvPr/>
        </p:nvSpPr>
        <p:spPr>
          <a:xfrm>
            <a:off x="3584200" y="605975"/>
            <a:ext cx="5572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3584200" y="3140775"/>
            <a:ext cx="54390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Credo di possedere le giuste competenze necessarie,dato che ho studiato molto in questo settore per ottenere il massimo. Sono sempre pronta ad imparare e conoscere nuove tecniche, metto tutta la mia passione per ciò che amo fare.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 prospettive alte e ciò mi porta a spingermi sempre più in alto affinchè non ottengo ciò che voglio.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1"/>
          <p:cNvGrpSpPr/>
          <p:nvPr/>
        </p:nvGrpSpPr>
        <p:grpSpPr>
          <a:xfrm>
            <a:off x="3839672" y="200475"/>
            <a:ext cx="4607712" cy="1761862"/>
            <a:chOff x="473000" y="-2699770"/>
            <a:chExt cx="12287233" cy="4698299"/>
          </a:xfrm>
        </p:grpSpPr>
        <p:sp>
          <p:nvSpPr>
            <p:cNvPr id="201" name="Google Shape;201;p31"/>
            <p:cNvSpPr txBox="1"/>
            <p:nvPr/>
          </p:nvSpPr>
          <p:spPr>
            <a:xfrm>
              <a:off x="689733" y="-2699770"/>
              <a:ext cx="120705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 è il team iniziale</a:t>
              </a:r>
              <a:r>
                <a:rPr lang="it" sz="700"/>
                <a:t> </a:t>
              </a:r>
              <a:endParaRPr sz="700"/>
            </a:p>
          </p:txBody>
        </p:sp>
        <p:sp>
          <p:nvSpPr>
            <p:cNvPr id="202" name="Google Shape;202;p31"/>
            <p:cNvSpPr txBox="1"/>
            <p:nvPr/>
          </p:nvSpPr>
          <p:spPr>
            <a:xfrm>
              <a:off x="473000" y="192529"/>
              <a:ext cx="120705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TUO TEAM È ATTREZZATO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ED EQUILIBRATO?</a:t>
              </a:r>
              <a:endParaRPr sz="700"/>
            </a:p>
          </p:txBody>
        </p:sp>
      </p:grpSp>
      <p:sp>
        <p:nvSpPr>
          <p:cNvPr id="203" name="Google Shape;203;p31"/>
          <p:cNvSpPr/>
          <p:nvPr/>
        </p:nvSpPr>
        <p:spPr>
          <a:xfrm rot="-5400000">
            <a:off x="1849402" y="4003061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1"/>
          <p:cNvSpPr/>
          <p:nvPr/>
        </p:nvSpPr>
        <p:spPr>
          <a:xfrm rot="-5400000">
            <a:off x="0" y="562822"/>
            <a:ext cx="594708" cy="594708"/>
          </a:xfrm>
          <a:custGeom>
            <a:rect b="b" l="l" r="r" t="t"/>
            <a:pathLst>
              <a:path extrusionOk="0" h="1189415" w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1"/>
          <p:cNvSpPr/>
          <p:nvPr/>
        </p:nvSpPr>
        <p:spPr>
          <a:xfrm rot="-5400000">
            <a:off x="1992045" y="135246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207" name="Google Shape;207;p31"/>
          <p:cNvSpPr/>
          <p:nvPr/>
        </p:nvSpPr>
        <p:spPr>
          <a:xfrm rot="5400000">
            <a:off x="7732221" y="0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300525"/>
            <a:ext cx="3406825" cy="454244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/>
          <p:nvPr/>
        </p:nvSpPr>
        <p:spPr>
          <a:xfrm>
            <a:off x="3672875" y="2653050"/>
            <a:ext cx="4256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 è Grazia Bruno ragazza ed amica che è riuscita ad entrare nel mio team, dato che dopo un colloquio abbiamo capito di avere più o meno gli stessi obiettivi ovvero di ottenere il meglio.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Lavora sodo, si impegna molto, e svolge il suo lavoro con amore e molta professionalità. Ed io non potevo fare altro che sceglierla.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/>
          <p:nvPr/>
        </p:nvSpPr>
        <p:spPr>
          <a:xfrm rot="-5400000">
            <a:off x="-305680" y="3303777"/>
            <a:ext cx="2126412" cy="2126412"/>
          </a:xfrm>
          <a:custGeom>
            <a:rect b="b" l="l" r="r" t="t"/>
            <a:pathLst>
              <a:path extrusionOk="0" h="4252824" w="4252824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2"/>
          <p:cNvSpPr/>
          <p:nvPr/>
        </p:nvSpPr>
        <p:spPr>
          <a:xfrm rot="5400000">
            <a:off x="7918998" y="-172786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6" name="Google Shape;216;p32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217" name="Google Shape;217;p32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218" name="Google Shape;218;p32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219" name="Google Shape;219;p32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20" name="Google Shape;220;p32"/>
          <p:cNvSpPr/>
          <p:nvPr/>
        </p:nvSpPr>
        <p:spPr>
          <a:xfrm>
            <a:off x="5180849" y="1080075"/>
            <a:ext cx="2983351" cy="2983350"/>
          </a:xfrm>
          <a:custGeom>
            <a:rect b="b" l="l" r="r" t="t"/>
            <a:pathLst>
              <a:path extrusionOk="0" h="5966701" w="5966701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6983602" y="-104324"/>
            <a:ext cx="2161507" cy="4369238"/>
          </a:xfrm>
          <a:custGeom>
            <a:rect b="b" l="l" r="r" t="t"/>
            <a:pathLst>
              <a:path extrusionOk="0" h="8738475" w="4323015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839" r="-15583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7340855" y="-604345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3"/>
          <p:cNvSpPr/>
          <p:nvPr/>
        </p:nvSpPr>
        <p:spPr>
          <a:xfrm rot="10800000">
            <a:off x="6899626" y="1996319"/>
            <a:ext cx="2363537" cy="2363537"/>
          </a:xfrm>
          <a:custGeom>
            <a:rect b="b" l="l" r="r" t="t"/>
            <a:pathLst>
              <a:path extrusionOk="0" h="4727074" w="4727074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3"/>
          <p:cNvSpPr/>
          <p:nvPr/>
        </p:nvSpPr>
        <p:spPr>
          <a:xfrm rot="-5400000">
            <a:off x="7478434" y="2322579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/>
          <p:nvPr/>
        </p:nvSpPr>
        <p:spPr>
          <a:xfrm rot="-5400000">
            <a:off x="8051097" y="4359856"/>
            <a:ext cx="857696" cy="857696"/>
          </a:xfrm>
          <a:custGeom>
            <a:rect b="b" l="l" r="r" t="t"/>
            <a:pathLst>
              <a:path extrusionOk="0" h="1715393" w="1715393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3"/>
          <p:cNvSpPr/>
          <p:nvPr/>
        </p:nvSpPr>
        <p:spPr>
          <a:xfrm rot="-5400000">
            <a:off x="8559602" y="-184034"/>
            <a:ext cx="698384" cy="698384"/>
          </a:xfrm>
          <a:custGeom>
            <a:rect b="b" l="l" r="r" t="t"/>
            <a:pathLst>
              <a:path extrusionOk="0" h="1396767" w="1396767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3"/>
          <p:cNvSpPr/>
          <p:nvPr/>
        </p:nvSpPr>
        <p:spPr>
          <a:xfrm rot="-5400000">
            <a:off x="6943915" y="409463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4" name="Google Shape;234;p33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235" name="Google Shape;235;p33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236" name="Google Shape;236;p33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237" name="Google Shape;237;p33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38" name="Google Shape;238;p33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