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bold r:id="rId32"/>
      <p:boldItalic r:id="rId33"/>
    </p:embeddedFont>
    <p:embeddedFont>
      <p:font typeface="Caveat"/>
      <p:regular r:id="rId34"/>
      <p:bold r:id="rId35"/>
    </p:embeddedFont>
    <p:embeddedFont>
      <p:font typeface="EB Garamond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32" Type="http://schemas.openxmlformats.org/officeDocument/2006/relationships/font" Target="fonts/Raleway-bold.fntdata"/><Relationship Id="rId13" Type="http://schemas.openxmlformats.org/officeDocument/2006/relationships/slide" Target="slides/slide7.xml"/><Relationship Id="rId35" Type="http://schemas.openxmlformats.org/officeDocument/2006/relationships/font" Target="fonts/Caveat-bold.fntdata"/><Relationship Id="rId12" Type="http://schemas.openxmlformats.org/officeDocument/2006/relationships/slide" Target="slides/slide6.xml"/><Relationship Id="rId34" Type="http://schemas.openxmlformats.org/officeDocument/2006/relationships/font" Target="fonts/Caveat-regular.fntdata"/><Relationship Id="rId15" Type="http://schemas.openxmlformats.org/officeDocument/2006/relationships/slide" Target="slides/slide9.xml"/><Relationship Id="rId37" Type="http://schemas.openxmlformats.org/officeDocument/2006/relationships/font" Target="fonts/EBGaramond-bold.fntdata"/><Relationship Id="rId14" Type="http://schemas.openxmlformats.org/officeDocument/2006/relationships/slide" Target="slides/slide8.xml"/><Relationship Id="rId36" Type="http://schemas.openxmlformats.org/officeDocument/2006/relationships/font" Target="fonts/EBGaramond-regular.fntdata"/><Relationship Id="rId17" Type="http://schemas.openxmlformats.org/officeDocument/2006/relationships/slide" Target="slides/slide11.xml"/><Relationship Id="rId39" Type="http://schemas.openxmlformats.org/officeDocument/2006/relationships/font" Target="fonts/EBGaramond-boldItalic.fntdata"/><Relationship Id="rId16" Type="http://schemas.openxmlformats.org/officeDocument/2006/relationships/slide" Target="slides/slide10.xml"/><Relationship Id="rId38" Type="http://schemas.openxmlformats.org/officeDocument/2006/relationships/font" Target="fonts/EBGaramond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0.jpg"/><Relationship Id="rId5" Type="http://schemas.openxmlformats.org/officeDocument/2006/relationships/image" Target="../media/image25.jpg"/><Relationship Id="rId6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g"/><Relationship Id="rId4" Type="http://schemas.openxmlformats.org/officeDocument/2006/relationships/image" Target="../media/image2.png"/><Relationship Id="rId5" Type="http://schemas.openxmlformats.org/officeDocument/2006/relationships/image" Target="../media/image27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jp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16.png"/><Relationship Id="rId5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Relationship Id="rId4" Type="http://schemas.openxmlformats.org/officeDocument/2006/relationships/image" Target="../media/image39.pn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Relationship Id="rId4" Type="http://schemas.openxmlformats.org/officeDocument/2006/relationships/image" Target="../media/image45.jpg"/><Relationship Id="rId5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g"/><Relationship Id="rId4" Type="http://schemas.openxmlformats.org/officeDocument/2006/relationships/image" Target="../media/image37.jpg"/><Relationship Id="rId5" Type="http://schemas.openxmlformats.org/officeDocument/2006/relationships/image" Target="../media/image36.jpg"/><Relationship Id="rId6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Settore: sportivo</a:t>
            </a:r>
            <a:endParaRPr/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11700" y="3014425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Servizio: Allenatrice di Badminton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BY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Musio Gloria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4500" y="0"/>
            <a:ext cx="3099499" cy="174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75" y="63000"/>
            <a:ext cx="1813150" cy="18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45" name="Google Shape;245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48" name="Google Shape;248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51" name="Google Shape;251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55" name="Google Shape;255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56" name="Google Shape;256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57" name="Google Shape;257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58" name="Google Shape;258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59" name="Google Shape;259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60" name="Google Shape;260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76" name="Google Shape;276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77" name="Google Shape;277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78" name="Google Shape;278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9" name="Google Shape;279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80" name="Google Shape;280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81" name="Google Shape;281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82" name="Google Shape;282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89" name="Google Shape;289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90" name="Google Shape;290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91" name="Google Shape;291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92" name="Google Shape;292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98" name="Google Shape;298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99" name="Google Shape;299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300" name="Google Shape;30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304" name="Google Shape;304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305" name="Google Shape;305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6" name="Google Shape;306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307" name="Google Shape;307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308" name="Google Shape;308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9" name="Google Shape;309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310" name="Google Shape;310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311" name="Google Shape;311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8" name="Google Shape;318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19" name="Google Shape;319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20" name="Google Shape;320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21" name="Google Shape;321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29" name="Google Shape;329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30" name="Google Shape;330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31" name="Google Shape;331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2" name="Google Shape;332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33" name="Google Shape;333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34" name="Google Shape;334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5" name="Google Shape;335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36" name="Google Shape;336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37" name="Google Shape;337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8" name="Google Shape;338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39" name="Google Shape;339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49" name="Google Shape;349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50" name="Google Shape;350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51" name="Google Shape;351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2" name="Google Shape;352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53" name="Google Shape;353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54" name="Google Shape;354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55" name="Google Shape;355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6" name="Google Shape;356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57" name="Google Shape;357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58" name="Google Shape;358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59" name="Google Shape;359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60" name="Google Shape;360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61" name="Google Shape;361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70" name="Google Shape;370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78" name="Google Shape;378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79" name="Google Shape;379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80" name="Google Shape;380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83" name="Google Shape;383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6" name="Google Shape;386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7" name="Google Shape;387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96" name="Google Shape;396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97" name="Google Shape;397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98" name="Google Shape;398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99" name="Google Shape;399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0" name="Google Shape;410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411" name="Google Shape;411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12" name="Google Shape;412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13" name="Google Shape;413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4" name="Google Shape;414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15" name="Google Shape;415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6" name="Google Shape;416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17" name="Google Shape;417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0" y="120307"/>
            <a:ext cx="9144003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/>
          <p:nvPr/>
        </p:nvSpPr>
        <p:spPr>
          <a:xfrm rot="10800000">
            <a:off x="6702573" y="2718649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6"/>
          <p:cNvSpPr/>
          <p:nvPr/>
        </p:nvSpPr>
        <p:spPr>
          <a:xfrm rot="10800000">
            <a:off x="8219389" y="1446324"/>
            <a:ext cx="1028360" cy="1028361"/>
          </a:xfrm>
          <a:custGeom>
            <a:rect b="b" l="l" r="r" t="t"/>
            <a:pathLst>
              <a:path extrusionOk="0" h="2056721" w="2056721">
                <a:moveTo>
                  <a:pt x="0" y="0"/>
                </a:moveTo>
                <a:lnTo>
                  <a:pt x="2056721" y="0"/>
                </a:lnTo>
                <a:lnTo>
                  <a:pt x="2056721" y="2056721"/>
                </a:lnTo>
                <a:lnTo>
                  <a:pt x="0" y="2056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" name="Google Shape;140;p26"/>
          <p:cNvGrpSpPr/>
          <p:nvPr/>
        </p:nvGrpSpPr>
        <p:grpSpPr>
          <a:xfrm>
            <a:off x="286175" y="153441"/>
            <a:ext cx="8961576" cy="3779542"/>
            <a:chOff x="-320270" y="-3619868"/>
            <a:chExt cx="25729474" cy="12036758"/>
          </a:xfrm>
        </p:grpSpPr>
        <p:sp>
          <p:nvSpPr>
            <p:cNvPr id="141" name="Google Shape;141;p26"/>
            <p:cNvSpPr txBox="1"/>
            <p:nvPr/>
          </p:nvSpPr>
          <p:spPr>
            <a:xfrm>
              <a:off x="-152239" y="3452313"/>
              <a:ext cx="16007700" cy="38235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9000000" dist="28575">
                <a:srgbClr val="000000"/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EBFDFF"/>
                  </a:solidFill>
                  <a:latin typeface="Caveat"/>
                  <a:ea typeface="Caveat"/>
                  <a:cs typeface="Caveat"/>
                  <a:sym typeface="Caveat"/>
                </a:rPr>
                <a:t>Start It Up!</a:t>
              </a:r>
              <a:endParaRPr sz="700"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142" name="Google Shape;142;p26"/>
            <p:cNvSpPr txBox="1"/>
            <p:nvPr/>
          </p:nvSpPr>
          <p:spPr>
            <a:xfrm>
              <a:off x="-320270" y="7534591"/>
              <a:ext cx="16007700" cy="88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rgbClr val="EBFDFF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Un’opportunità perfetta per i veri campioni </a:t>
              </a:r>
              <a:endParaRPr sz="1000"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143" name="Google Shape;143;p26"/>
            <p:cNvSpPr/>
            <p:nvPr/>
          </p:nvSpPr>
          <p:spPr>
            <a:xfrm>
              <a:off x="0" y="1772135"/>
              <a:ext cx="15367200" cy="1421400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6"/>
            <p:cNvSpPr txBox="1"/>
            <p:nvPr/>
          </p:nvSpPr>
          <p:spPr>
            <a:xfrm>
              <a:off x="444285" y="2041646"/>
              <a:ext cx="14431500" cy="88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VOLANO MANIA </a:t>
              </a:r>
              <a:r>
                <a:rPr b="1" lang="it" sz="1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PRESENTA</a:t>
              </a:r>
              <a:endParaRPr sz="700"/>
            </a:p>
          </p:txBody>
        </p:sp>
        <p:sp>
          <p:nvSpPr>
            <p:cNvPr id="145" name="Google Shape;145;p26"/>
            <p:cNvSpPr/>
            <p:nvPr/>
          </p:nvSpPr>
          <p:spPr>
            <a:xfrm rot="-10792024">
              <a:off x="24044904" y="-3618285"/>
              <a:ext cx="1364302" cy="1418110"/>
            </a:xfrm>
            <a:custGeom>
              <a:rect b="b" l="l" r="r" t="t"/>
              <a:pathLst>
                <a:path extrusionOk="0" h="1266170" w="1266170">
                  <a:moveTo>
                    <a:pt x="0" y="0"/>
                  </a:moveTo>
                  <a:lnTo>
                    <a:pt x="1266170" y="0"/>
                  </a:lnTo>
                  <a:lnTo>
                    <a:pt x="1266170" y="1266170"/>
                  </a:lnTo>
                  <a:lnTo>
                    <a:pt x="0" y="12661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19" l="0" r="0" t="-12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" name="Google Shape;1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8400" y="3362975"/>
            <a:ext cx="1780525" cy="17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5" name="Google Shape;425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26" name="Google Shape;426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7" name="Google Shape;427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28" name="Google Shape;428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9" name="Google Shape;429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30" name="Google Shape;430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1" name="Google Shape;431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37" name="Google Shape;437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38" name="Google Shape;438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39" name="Google Shape;439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40" name="Google Shape;440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1" name="Google Shape;441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42" name="Google Shape;442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43" name="Google Shape;443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4" name="Google Shape;444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45" name="Google Shape;445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46" name="Google Shape;446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7" name="Google Shape;447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48" name="Google Shape;448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49" name="Google Shape;449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50" name="Google Shape;450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51" name="Google Shape;451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4" name="Google Shape;464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65" name="Google Shape;465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7" name="Google Shape;467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68" name="Google Shape;468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81" name="Google Shape;481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85" name="Google Shape;485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86" name="Google Shape;486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7" name="Google Shape;497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98" name="Google Shape;498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99" name="Google Shape;499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500" name="Google Shape;500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501" name="Google Shape;501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502" name="Google Shape;502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503" name="Google Shape;503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504" name="Google Shape;504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505" name="Google Shape;505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06" name="Google Shape;506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7" name="Google Shape;507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508" name="Google Shape;508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509" name="Google Shape;509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1" name="Google Shape;521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22" name="Google Shape;522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23" name="Google Shape;523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24" name="Google Shape;524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25" name="Google Shape;525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26" name="Google Shape;526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27" name="Google Shape;527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28" name="Google Shape;528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29" name="Google Shape;529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57" name="Google Shape;157;p27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158" name="Google Shape;158;p27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159" name="Google Shape;159;p27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160" name="Google Shape;160;p27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/>
          <p:nvPr/>
        </p:nvSpPr>
        <p:spPr>
          <a:xfrm rot="-5400000">
            <a:off x="-6" y="22159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8"/>
          <p:cNvSpPr/>
          <p:nvPr/>
        </p:nvSpPr>
        <p:spPr>
          <a:xfrm rot="5400000">
            <a:off x="7729741" y="3"/>
            <a:ext cx="1414262" cy="1414262"/>
          </a:xfrm>
          <a:custGeom>
            <a:rect b="b" l="l" r="r" t="t"/>
            <a:pathLst>
              <a:path extrusionOk="0" h="2828523" w="2828523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7" name="Google Shape;167;p28"/>
          <p:cNvGrpSpPr/>
          <p:nvPr/>
        </p:nvGrpSpPr>
        <p:grpSpPr>
          <a:xfrm>
            <a:off x="823873" y="269239"/>
            <a:ext cx="6474627" cy="4130486"/>
            <a:chOff x="-5302600" y="-2404810"/>
            <a:chExt cx="17265672" cy="11014629"/>
          </a:xfrm>
        </p:grpSpPr>
        <p:sp>
          <p:nvSpPr>
            <p:cNvPr id="168" name="Google Shape;168;p28"/>
            <p:cNvSpPr txBox="1"/>
            <p:nvPr/>
          </p:nvSpPr>
          <p:spPr>
            <a:xfrm>
              <a:off x="-5302600" y="-2404810"/>
              <a:ext cx="12574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Perché: il tuo motivo di esistere</a:t>
              </a:r>
              <a:endParaRPr sz="700"/>
            </a:p>
          </p:txBody>
        </p:sp>
        <p:sp>
          <p:nvSpPr>
            <p:cNvPr id="169" name="Google Shape;169;p28"/>
            <p:cNvSpPr txBox="1"/>
            <p:nvPr/>
          </p:nvSpPr>
          <p:spPr>
            <a:xfrm>
              <a:off x="-5062200" y="755687"/>
              <a:ext cx="125745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QUALE PROBLEMA VUOI RISOLVERE?</a:t>
              </a:r>
              <a:endParaRPr sz="700"/>
            </a:p>
          </p:txBody>
        </p:sp>
        <p:sp>
          <p:nvSpPr>
            <p:cNvPr id="170" name="Google Shape;170;p28"/>
            <p:cNvSpPr txBox="1"/>
            <p:nvPr/>
          </p:nvSpPr>
          <p:spPr>
            <a:xfrm>
              <a:off x="-1067728" y="2108219"/>
              <a:ext cx="13030800" cy="650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I</a:t>
              </a:r>
              <a:r>
                <a:rPr lang="it" sz="1800">
                  <a:solidFill>
                    <a:srgbClr val="75E6D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n passato</a:t>
              </a:r>
              <a:r>
                <a:rPr lang="it" sz="1800">
                  <a:solidFill>
                    <a:srgbClr val="75E6D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 </a:t>
              </a:r>
              <a:r>
                <a:rPr lang="it" sz="1800">
                  <a:solidFill>
                    <a:srgbClr val="75E6D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ho avuto allenatori incapaci di svolgere il pro</a:t>
              </a:r>
              <a:r>
                <a:rPr lang="it" sz="1800">
                  <a:solidFill>
                    <a:srgbClr val="75E6D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prio lavoro, con il solo intento di tenersi i soldi e non aiutare i ragazzi. Io invece vorrei fare il contrario, prepararmi al meglio affinché i miei ragazzi possano poter amare questo sport, come ho fatto io, ma soprattutto aiutarli a trovare una propria valvola di sfogo nella propria vita.</a:t>
              </a:r>
              <a:r>
                <a:rPr lang="it" sz="1600">
                  <a:solidFill>
                    <a:srgbClr val="75E6DA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 </a:t>
              </a:r>
              <a:endParaRPr sz="900"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79" name="Google Shape;179;p29"/>
          <p:cNvGrpSpPr/>
          <p:nvPr/>
        </p:nvGrpSpPr>
        <p:grpSpPr>
          <a:xfrm>
            <a:off x="3717510" y="2777574"/>
            <a:ext cx="4912140" cy="1851576"/>
            <a:chOff x="0" y="292735"/>
            <a:chExt cx="13099040" cy="4937537"/>
          </a:xfrm>
        </p:grpSpPr>
        <p:sp>
          <p:nvSpPr>
            <p:cNvPr id="180" name="Google Shape;180;p29"/>
            <p:cNvSpPr txBox="1"/>
            <p:nvPr/>
          </p:nvSpPr>
          <p:spPr>
            <a:xfrm>
              <a:off x="0" y="292735"/>
              <a:ext cx="130989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E COME LO FAI</a:t>
              </a:r>
              <a:endParaRPr sz="700"/>
            </a:p>
          </p:txBody>
        </p:sp>
        <p:sp>
          <p:nvSpPr>
            <p:cNvPr id="181" name="Google Shape;181;p29"/>
            <p:cNvSpPr txBox="1"/>
            <p:nvPr/>
          </p:nvSpPr>
          <p:spPr>
            <a:xfrm>
              <a:off x="0" y="3922172"/>
              <a:ext cx="13099040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0"/>
          <p:cNvGrpSpPr/>
          <p:nvPr/>
        </p:nvGrpSpPr>
        <p:grpSpPr>
          <a:xfrm>
            <a:off x="3662297" y="1314018"/>
            <a:ext cx="4526440" cy="3181758"/>
            <a:chOff x="0" y="-24130"/>
            <a:chExt cx="12070507" cy="8484689"/>
          </a:xfrm>
        </p:grpSpPr>
        <p:sp>
          <p:nvSpPr>
            <p:cNvPr id="187" name="Google Shape;187;p30"/>
            <p:cNvSpPr txBox="1"/>
            <p:nvPr/>
          </p:nvSpPr>
          <p:spPr>
            <a:xfrm>
              <a:off x="0" y="-24130"/>
              <a:ext cx="120705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Gloria Musio </a:t>
              </a:r>
              <a:endParaRPr sz="700"/>
            </a:p>
          </p:txBody>
        </p:sp>
        <p:sp>
          <p:nvSpPr>
            <p:cNvPr id="188" name="Google Shape;188;p30"/>
            <p:cNvSpPr txBox="1"/>
            <p:nvPr/>
          </p:nvSpPr>
          <p:spPr>
            <a:xfrm>
              <a:off x="7" y="2268152"/>
              <a:ext cx="12070500" cy="18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NECESSARIE?</a:t>
              </a:r>
              <a:endParaRPr sz="700"/>
            </a:p>
          </p:txBody>
        </p:sp>
        <p:sp>
          <p:nvSpPr>
            <p:cNvPr id="189" name="Google Shape;189;p30"/>
            <p:cNvSpPr txBox="1"/>
            <p:nvPr/>
          </p:nvSpPr>
          <p:spPr>
            <a:xfrm>
              <a:off x="0" y="4840159"/>
              <a:ext cx="12070500" cy="36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800">
                  <a:solidFill>
                    <a:srgbClr val="05445E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Possiedo le capacità inclusive,insegnare ai ragazzi cosa vuol dire avere delle soddisfazioni personali,non mollare mai, perchè non si perde mai o si vince o si impara.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endParaRPr sz="700"/>
            </a:p>
          </p:txBody>
        </p:sp>
      </p:grpSp>
      <p:sp>
        <p:nvSpPr>
          <p:cNvPr id="190" name="Google Shape;190;p30"/>
          <p:cNvSpPr/>
          <p:nvPr/>
        </p:nvSpPr>
        <p:spPr>
          <a:xfrm>
            <a:off x="-102668" y="-157462"/>
            <a:ext cx="3192173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0"/>
          <p:cNvSpPr/>
          <p:nvPr/>
        </p:nvSpPr>
        <p:spPr>
          <a:xfrm rot="10800000">
            <a:off x="0" y="2565908"/>
            <a:ext cx="1602500" cy="1602500"/>
          </a:xfrm>
          <a:custGeom>
            <a:rect b="b" l="l" r="r" t="t"/>
            <a:pathLst>
              <a:path extrusionOk="0" h="3204999" w="3204999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0"/>
          <p:cNvSpPr/>
          <p:nvPr/>
        </p:nvSpPr>
        <p:spPr>
          <a:xfrm rot="-5400000">
            <a:off x="496161" y="4068187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1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925" y="-157462"/>
            <a:ext cx="2466522" cy="545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/>
          <p:nvPr/>
        </p:nvSpPr>
        <p:spPr>
          <a:xfrm rot="-5400000">
            <a:off x="-102674" y="4168395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1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0"/>
          <p:cNvSpPr/>
          <p:nvPr/>
        </p:nvSpPr>
        <p:spPr>
          <a:xfrm rot="5400000">
            <a:off x="1968988" y="-204010"/>
            <a:ext cx="1027627" cy="1168398"/>
          </a:xfrm>
          <a:custGeom>
            <a:rect b="b" l="l" r="r" t="t"/>
            <a:pathLst>
              <a:path extrusionOk="0" h="1407708" w="1407708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1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1"/>
          <p:cNvGrpSpPr/>
          <p:nvPr/>
        </p:nvGrpSpPr>
        <p:grpSpPr>
          <a:xfrm>
            <a:off x="3619872" y="1198125"/>
            <a:ext cx="4568901" cy="2992140"/>
            <a:chOff x="-113133" y="-39370"/>
            <a:chExt cx="12183736" cy="7979040"/>
          </a:xfrm>
        </p:grpSpPr>
        <p:sp>
          <p:nvSpPr>
            <p:cNvPr id="202" name="Google Shape;202;p31"/>
            <p:cNvSpPr txBox="1"/>
            <p:nvPr/>
          </p:nvSpPr>
          <p:spPr>
            <a:xfrm>
              <a:off x="0" y="-39370"/>
              <a:ext cx="1207060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team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iniziale</a:t>
              </a:r>
              <a:endParaRPr sz="700"/>
            </a:p>
          </p:txBody>
        </p:sp>
        <p:sp>
          <p:nvSpPr>
            <p:cNvPr id="203" name="Google Shape;203;p31"/>
            <p:cNvSpPr txBox="1"/>
            <p:nvPr/>
          </p:nvSpPr>
          <p:spPr>
            <a:xfrm>
              <a:off x="0" y="3148596"/>
              <a:ext cx="1207060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  <p:sp>
          <p:nvSpPr>
            <p:cNvPr id="204" name="Google Shape;204;p31"/>
            <p:cNvSpPr txBox="1"/>
            <p:nvPr/>
          </p:nvSpPr>
          <p:spPr>
            <a:xfrm>
              <a:off x="-113133" y="5427770"/>
              <a:ext cx="12070500" cy="25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05445E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Ho scelto Isabella perchè ha molta creatività,sa bene quello che vuole, è sempre disponibile e soprattutto interessata al risultato.</a:t>
              </a:r>
              <a:endParaRPr sz="1700">
                <a:solidFill>
                  <a:srgbClr val="05445E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205" name="Google Shape;205;p31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206" name="Google Shape;206;p31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44" y="0"/>
            <a:ext cx="289181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 rot="-5400000">
            <a:off x="2" y="4003048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1"/>
          <p:cNvSpPr/>
          <p:nvPr/>
        </p:nvSpPr>
        <p:spPr>
          <a:xfrm rot="-5400000">
            <a:off x="1504195" y="408521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1"/>
          <p:cNvSpPr/>
          <p:nvPr/>
        </p:nvSpPr>
        <p:spPr>
          <a:xfrm rot="-5400000">
            <a:off x="1207250" y="2571760"/>
            <a:ext cx="594708" cy="594708"/>
          </a:xfrm>
          <a:custGeom>
            <a:rect b="b" l="l" r="r" t="t"/>
            <a:pathLst>
              <a:path extrusionOk="0" h="1189415" w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18" name="Google Shape;218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19" name="Google Shape;219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20" name="Google Shape;220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21" name="Google Shape;221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5" name="Google Shape;235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36" name="Google Shape;236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37" name="Google Shape;237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38" name="Google Shape;238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39" name="Google Shape;239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